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327" r:id="rId3"/>
    <p:sldId id="329" r:id="rId4"/>
    <p:sldId id="330" r:id="rId5"/>
    <p:sldId id="303" r:id="rId6"/>
    <p:sldId id="306" r:id="rId7"/>
    <p:sldId id="331" r:id="rId8"/>
    <p:sldId id="332" r:id="rId9"/>
    <p:sldId id="333" r:id="rId10"/>
    <p:sldId id="334" r:id="rId11"/>
    <p:sldId id="335" r:id="rId12"/>
    <p:sldId id="336" r:id="rId13"/>
    <p:sldId id="309" r:id="rId14"/>
    <p:sldId id="276" r:id="rId15"/>
    <p:sldId id="337" r:id="rId16"/>
    <p:sldId id="338" r:id="rId17"/>
    <p:sldId id="339" r:id="rId18"/>
    <p:sldId id="340" r:id="rId19"/>
    <p:sldId id="358" r:id="rId20"/>
    <p:sldId id="352" r:id="rId21"/>
    <p:sldId id="353" r:id="rId22"/>
    <p:sldId id="354" r:id="rId23"/>
    <p:sldId id="355" r:id="rId24"/>
    <p:sldId id="356" r:id="rId25"/>
    <p:sldId id="357" r:id="rId26"/>
    <p:sldId id="312" r:id="rId27"/>
    <p:sldId id="343" r:id="rId28"/>
    <p:sldId id="344" r:id="rId29"/>
    <p:sldId id="345" r:id="rId30"/>
    <p:sldId id="359" r:id="rId31"/>
    <p:sldId id="365" r:id="rId32"/>
    <p:sldId id="364" r:id="rId33"/>
    <p:sldId id="366" r:id="rId34"/>
    <p:sldId id="348" r:id="rId35"/>
    <p:sldId id="350" r:id="rId36"/>
    <p:sldId id="351" r:id="rId37"/>
    <p:sldId id="349" r:id="rId38"/>
    <p:sldId id="360" r:id="rId39"/>
    <p:sldId id="361" r:id="rId40"/>
    <p:sldId id="362" r:id="rId41"/>
    <p:sldId id="363" r:id="rId42"/>
    <p:sldId id="328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7" autoAdjust="0"/>
  </p:normalViewPr>
  <p:slideViewPr>
    <p:cSldViewPr>
      <p:cViewPr>
        <p:scale>
          <a:sx n="60" d="100"/>
          <a:sy n="60" d="100"/>
        </p:scale>
        <p:origin x="-1434" y="-4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6F003-3EC0-4DB4-A446-F0EFE8CDD3F2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71B6-EC22-4D90-BAD7-65886DFCB9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6F003-3EC0-4DB4-A446-F0EFE8CDD3F2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71B6-EC22-4D90-BAD7-65886DFCB9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6F003-3EC0-4DB4-A446-F0EFE8CDD3F2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71B6-EC22-4D90-BAD7-65886DFCB9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6F003-3EC0-4DB4-A446-F0EFE8CDD3F2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71B6-EC22-4D90-BAD7-65886DFCB9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6F003-3EC0-4DB4-A446-F0EFE8CDD3F2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71B6-EC22-4D90-BAD7-65886DFCB9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6F003-3EC0-4DB4-A446-F0EFE8CDD3F2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71B6-EC22-4D90-BAD7-65886DFCB9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6F003-3EC0-4DB4-A446-F0EFE8CDD3F2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71B6-EC22-4D90-BAD7-65886DFCB9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6F003-3EC0-4DB4-A446-F0EFE8CDD3F2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71B6-EC22-4D90-BAD7-65886DFCB9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6F003-3EC0-4DB4-A446-F0EFE8CDD3F2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71B6-EC22-4D90-BAD7-65886DFCB9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6F003-3EC0-4DB4-A446-F0EFE8CDD3F2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71B6-EC22-4D90-BAD7-65886DFCB9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6F003-3EC0-4DB4-A446-F0EFE8CDD3F2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371B6-EC22-4D90-BAD7-65886DFCB9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6F003-3EC0-4DB4-A446-F0EFE8CDD3F2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371B6-EC22-4D90-BAD7-65886DFCB92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Итоговый годовой отчёт   кадетского парламента   </a:t>
            </a:r>
            <a:br>
              <a:rPr lang="ru-RU" dirty="0" smtClean="0"/>
            </a:br>
            <a:r>
              <a:rPr lang="ru-RU" dirty="0" smtClean="0"/>
              <a:t>за 2012 – 2013 учебный год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4725144"/>
            <a:ext cx="4953000" cy="175260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2531" name="Picture 3" descr="E:\ПАРЛАМЕНТ\зна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077072"/>
            <a:ext cx="2376264" cy="224986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лексашкин\Desktop\фото\день учителя сборная\ДУ 2012\DSC051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Алексашкин\Desktop\фото\день учителя сборная\ДУ 2012\DSC051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Алексашкин\Desktop\фото\день учителя сборная\ДУ 2012\DSC051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Алексашкин\Desktop\За здоровый об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лексашкин\Desktop\к отчету\ЗОЖ\BKDC0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Алексашкин\Desktop\фото\зож12\PICT0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Алексашкин\Desktop\фото\зож12\PICT00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Алексашкин\Desktop\фото\зож12\PICT00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шкин\Desktop\фото\зож12\PICT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лексашкин\Desktop\фото\зож12\PICT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Алексашкин\Desktop\фото\ПДД\ПДД-15.09.2011\га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458047"/>
            <a:ext cx="4211960" cy="539995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692696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Месячник по правилам дорожного движения</a:t>
            </a:r>
            <a:endParaRPr lang="ru-RU" sz="28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лексашкин\Desktop\фото\Форум ККП\PICT01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416425" y="913606"/>
            <a:ext cx="3429000" cy="4572000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0" y="1734344"/>
            <a:ext cx="3429000" cy="512365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Участие парламента в </a:t>
            </a:r>
            <a:r>
              <a:rPr lang="en-US" sz="4000" b="1" dirty="0" smtClean="0"/>
              <a:t>I</a:t>
            </a:r>
            <a:r>
              <a:rPr lang="ru-RU" sz="4000" b="1" dirty="0" smtClean="0"/>
              <a:t> сессии Краевого кадетского парламента</a:t>
            </a:r>
            <a:endParaRPr lang="ru-RU" sz="40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Алексашкин\Desktop\фото\Форум ККП\PICT0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Алексашкин\Desktop\фото\Форум ККП\PICT0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Алексашкин\Desktop\фото\Форум ККП\PICT0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Алексашкин\Desktop\фото\Форум ККП\PICT0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Алексашкин\Desktop\фото\Форум ККП\PICT0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ашкин\Desktop\фото\4 рота кадетолог\DSC_77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0" y="-1035496"/>
            <a:ext cx="9144000" cy="4572000"/>
          </a:xfrm>
        </p:spPr>
        <p:txBody>
          <a:bodyPr>
            <a:normAutofit/>
          </a:bodyPr>
          <a:lstStyle/>
          <a:p>
            <a:endParaRPr lang="ru-RU" sz="2800" dirty="0" smtClean="0"/>
          </a:p>
          <a:p>
            <a:endParaRPr lang="ru-RU" sz="2800" dirty="0" smtClean="0"/>
          </a:p>
          <a:p>
            <a:pPr algn="ctr"/>
            <a:r>
              <a:rPr lang="ru-RU" sz="4400" dirty="0" smtClean="0"/>
              <a:t>Путешествие в  страну «</a:t>
            </a:r>
            <a:r>
              <a:rPr lang="ru-RU" sz="4400" dirty="0" err="1" smtClean="0"/>
              <a:t>Кадетологию</a:t>
            </a:r>
            <a:r>
              <a:rPr lang="ru-RU" sz="4400" dirty="0" smtClean="0"/>
              <a:t>»</a:t>
            </a:r>
            <a:endParaRPr lang="ru-RU" sz="4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Алексашкин\Desktop\фото\присяга 4 роты\Новая папка\DSC_77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Алексашкин\Desktop\фото\присяга 4 роты\Новая папка\DSC_77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Алексашкин\Desktop\фото\присяга 4 роты\Новая папка\DSC_76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Алексашкин\Desktop\фото\ПДД\пдд 2012\DSC049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525658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Алексашкин\Desktop\фото\4 рота кадетолог\DSC_1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Один день в армии</a:t>
            </a:r>
            <a:endParaRPr lang="ru-RU" dirty="0"/>
          </a:p>
        </p:txBody>
      </p:sp>
      <p:pic>
        <p:nvPicPr>
          <p:cNvPr id="9" name="Содержимое 8" descr="Hm8Cy-2aRV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44109"/>
            <a:ext cx="8604448" cy="5713891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a_nmHdpLVv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1788" y="332656"/>
            <a:ext cx="9175788" cy="609329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UgItB8Z-Xs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9175788" cy="6093296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Эрудит-игра «Вифлеемская звезда</a:t>
            </a:r>
            <a:endParaRPr lang="ru-RU" dirty="0"/>
          </a:p>
        </p:txBody>
      </p:sp>
      <p:pic>
        <p:nvPicPr>
          <p:cNvPr id="8194" name="Picture 2" descr="C:\Users\Алексашкин\Desktop\фото\игра фото\PICT0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052736"/>
            <a:ext cx="4464496" cy="559468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шкин\Desktop\фото\игра фото\PICT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328592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лексашкин\Desktop\фото\игра фото\PICT0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Алексашкин\Desktop\фото\игра фото\PICT0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Международный женский день</a:t>
            </a:r>
            <a:endParaRPr lang="ru-RU" dirty="0"/>
          </a:p>
        </p:txBody>
      </p:sp>
      <p:pic>
        <p:nvPicPr>
          <p:cNvPr id="4" name="Содержимое 3" descr="DSC_02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18855"/>
            <a:ext cx="9144000" cy="5739145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2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215405" cy="612068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лексашкин\Desktop\фото\ПДД\пдд 2012\DSC049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2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9144000" cy="6073254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3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6073254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Итоговый годовой отчёт   кадетского парламента   </a:t>
            </a:r>
            <a:br>
              <a:rPr lang="ru-RU" dirty="0" smtClean="0"/>
            </a:br>
            <a:r>
              <a:rPr lang="ru-RU" dirty="0" smtClean="0"/>
              <a:t>за </a:t>
            </a:r>
            <a:r>
              <a:rPr lang="ru-RU" dirty="0" smtClean="0"/>
              <a:t>2012 </a:t>
            </a:r>
            <a:r>
              <a:rPr lang="ru-RU" dirty="0" smtClean="0"/>
              <a:t>- </a:t>
            </a:r>
            <a:r>
              <a:rPr lang="ru-RU" dirty="0" smtClean="0"/>
              <a:t>2013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4725144"/>
            <a:ext cx="4953000" cy="175260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2531" name="Picture 3" descr="E:\ПАРЛАМЕНТ\зна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005064"/>
            <a:ext cx="2376264" cy="224986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Алексашкин\Desktop\фото\ДУ 2011\DSC054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3" y="0"/>
            <a:ext cx="9144001" cy="6858000"/>
          </a:xfrm>
          <a:prstGeom prst="rect">
            <a:avLst/>
          </a:prstGeom>
          <a:noFill/>
        </p:spPr>
      </p:pic>
      <p:pic>
        <p:nvPicPr>
          <p:cNvPr id="26627" name="Picture 3" descr="C:\Users\Алексашкин\Desktop\фото\ДУ 2011\DSC05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Алексашкин\Desktop\фото\ДУ 2011\DSC054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лексашкин\Desktop\фото\день учителя сборная\ДУ 2012\DSC051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C:\Users\Алексашкин\Desktop\фото\день учителя сборная\ДУ 2012\DSC05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Алексашкин\Desktop\фото\день учителя сборная\ДУ 2012\DSC052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лексашкин\Desktop\фото\день учителя сборная\ДУ 2012\DSC051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608</TotalTime>
  <Words>42</Words>
  <Application>Microsoft Office PowerPoint</Application>
  <PresentationFormat>Экран (4:3)</PresentationFormat>
  <Paragraphs>12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Итоговый годовой отчёт   кадетского парламента    за 2012 – 2013 учебный год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Один день в армии</vt:lpstr>
      <vt:lpstr>Слайд 32</vt:lpstr>
      <vt:lpstr>Слайд 33</vt:lpstr>
      <vt:lpstr>Эрудит-игра «Вифлеемская звезда</vt:lpstr>
      <vt:lpstr>Слайд 35</vt:lpstr>
      <vt:lpstr>Слайд 36</vt:lpstr>
      <vt:lpstr>Слайд 37</vt:lpstr>
      <vt:lpstr>Международный женский день</vt:lpstr>
      <vt:lpstr>Слайд 39</vt:lpstr>
      <vt:lpstr>Слайд 40</vt:lpstr>
      <vt:lpstr>Слайд 41</vt:lpstr>
      <vt:lpstr>Итоговый годовой отчёт   кадетского парламента    за 2012 - 2013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Итоговый годовой отчёт работы кадетского парламента за 2011 - 2012</dc:title>
  <dc:creator>А</dc:creator>
  <cp:lastModifiedBy>А</cp:lastModifiedBy>
  <cp:revision>62</cp:revision>
  <dcterms:created xsi:type="dcterms:W3CDTF">2012-03-05T10:55:07Z</dcterms:created>
  <dcterms:modified xsi:type="dcterms:W3CDTF">2013-03-12T19:33:57Z</dcterms:modified>
</cp:coreProperties>
</file>